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4" autoAdjust="0"/>
    <p:restoredTop sz="96827"/>
  </p:normalViewPr>
  <p:slideViewPr>
    <p:cSldViewPr snapToGrid="0">
      <p:cViewPr>
        <p:scale>
          <a:sx n="131" d="100"/>
          <a:sy n="131" d="100"/>
        </p:scale>
        <p:origin x="-13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BA443-0DA9-1545-91D2-501531FD7B36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25479-FF21-DB4D-AE67-55308DE2B8D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008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5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45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91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18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40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3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49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90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37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82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5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300295-90E6-4EE8-AFA3-43308EA1F3A5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71E3347-D1BD-4B0B-A2B4-DFBAD851E9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6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3436A2-C143-596D-F3D9-78CA85E89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de-DE" dirty="0"/>
              <a:t>Team Lions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838958-E763-AEA1-88B0-D82B574E5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3262232"/>
            <a:ext cx="7315200" cy="914400"/>
          </a:xfrm>
        </p:spPr>
        <p:txBody>
          <a:bodyPr/>
          <a:lstStyle/>
          <a:p>
            <a:r>
              <a:rPr lang="de-DE" dirty="0" err="1"/>
              <a:t>Donations</a:t>
            </a:r>
            <a:r>
              <a:rPr lang="de-DE" dirty="0"/>
              <a:t> </a:t>
            </a:r>
            <a:r>
              <a:rPr lang="de-DE" dirty="0" err="1"/>
              <a:t>Simplified</a:t>
            </a:r>
            <a:endParaRPr lang="de-D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921FA78-F54F-AFCE-F6F9-7525601F6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45" y="2107569"/>
            <a:ext cx="2241874" cy="20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4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08A19-AA11-6A5F-0105-AFF931BF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C5ECBD-8D75-2151-F57A-BDA5189A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Vorstellung des Teams</a:t>
            </a:r>
          </a:p>
          <a:p>
            <a:r>
              <a:rPr lang="de-DE" dirty="0"/>
              <a:t>Hintergrund zu den Lions</a:t>
            </a:r>
          </a:p>
          <a:p>
            <a:r>
              <a:rPr lang="de-DE" dirty="0"/>
              <a:t>Planung der App</a:t>
            </a:r>
          </a:p>
          <a:p>
            <a:r>
              <a:rPr lang="de-DE" dirty="0"/>
              <a:t>Demonstration</a:t>
            </a:r>
          </a:p>
          <a:p>
            <a:r>
              <a:rPr lang="de-DE" dirty="0"/>
              <a:t>QR-Code &amp; Fragen</a:t>
            </a:r>
          </a:p>
        </p:txBody>
      </p:sp>
    </p:spTree>
    <p:extLst>
      <p:ext uri="{BB962C8B-B14F-4D97-AF65-F5344CB8AC3E}">
        <p14:creationId xmlns:p14="http://schemas.microsoft.com/office/powerpoint/2010/main" val="379152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B4C3C-732B-3E79-B1C8-D5D52DF7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B4DF66-D936-33F3-C35F-2F746A94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72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6AB1DC-A604-E7E9-B514-8EE82EC28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59" y="2499880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F3E6792-2201-9CF0-065B-A726B2AB2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946" y="2498794"/>
            <a:ext cx="1271452" cy="12714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899752-11C1-CA6F-57FA-8DFAF8C90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33" y="2498794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EDF5A20-1905-D4E0-E7C5-6D45CEA72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9" t="40647" r="35211" b="50000"/>
          <a:stretch/>
        </p:blipFill>
        <p:spPr>
          <a:xfrm>
            <a:off x="5074981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1F8A190-83C8-0C4C-67AD-B10713E21B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0" t="34175" r="40648" b="57411"/>
          <a:stretch/>
        </p:blipFill>
        <p:spPr>
          <a:xfrm>
            <a:off x="6988626" y="4416577"/>
            <a:ext cx="1271451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4533426-3C57-82A0-08E7-556B7F35A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2" t="28372" r="27985" b="27675"/>
          <a:stretch/>
        </p:blipFill>
        <p:spPr>
          <a:xfrm>
            <a:off x="8902271" y="4416577"/>
            <a:ext cx="1275865" cy="1275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DD71352-B3BF-6C75-3478-C846FEEBE2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9" r="37206" b="72096"/>
          <a:stretch/>
        </p:blipFill>
        <p:spPr>
          <a:xfrm>
            <a:off x="6049189" y="413456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4896CA2-444F-5957-E420-78CA061C3A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77" y="402851"/>
            <a:ext cx="1271451" cy="12714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74210B7-4311-CAAC-1285-F262F278A92E}"/>
              </a:ext>
            </a:extLst>
          </p:cNvPr>
          <p:cNvSpPr txBox="1"/>
          <p:nvPr/>
        </p:nvSpPr>
        <p:spPr>
          <a:xfrm>
            <a:off x="5811523" y="1684907"/>
            <a:ext cx="176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Tom Brauns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Owner</a:t>
            </a:r>
            <a:r>
              <a:rPr lang="de-DE" dirty="0"/>
              <a:t>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9071807-895D-2287-792A-111335C51BA0}"/>
              </a:ext>
            </a:extLst>
          </p:cNvPr>
          <p:cNvSpPr txBox="1"/>
          <p:nvPr/>
        </p:nvSpPr>
        <p:spPr>
          <a:xfrm>
            <a:off x="7688768" y="1684907"/>
            <a:ext cx="1804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Ayoub El-</a:t>
            </a:r>
            <a:r>
              <a:rPr lang="de-DE" dirty="0" err="1"/>
              <a:t>Mrabet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Scrum</a:t>
            </a:r>
            <a:r>
              <a:rPr lang="de-DE" dirty="0"/>
              <a:t> Master)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7C25914-E51A-8A24-47B1-63BABAEC15F5}"/>
              </a:ext>
            </a:extLst>
          </p:cNvPr>
          <p:cNvSpPr txBox="1"/>
          <p:nvPr/>
        </p:nvSpPr>
        <p:spPr>
          <a:xfrm>
            <a:off x="3849131" y="3770245"/>
            <a:ext cx="19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Mikulas</a:t>
            </a:r>
            <a:r>
              <a:rPr lang="de-DE" dirty="0"/>
              <a:t> </a:t>
            </a:r>
            <a:r>
              <a:rPr lang="de-DE" dirty="0" err="1"/>
              <a:t>Willaschek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87D0CBA-56CB-0793-C2B0-1AD327B82C1B}"/>
              </a:ext>
            </a:extLst>
          </p:cNvPr>
          <p:cNvSpPr txBox="1"/>
          <p:nvPr/>
        </p:nvSpPr>
        <p:spPr>
          <a:xfrm>
            <a:off x="5953494" y="3725165"/>
            <a:ext cx="1683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Omer </a:t>
            </a:r>
          </a:p>
          <a:p>
            <a:pPr algn="ctr"/>
            <a:r>
              <a:rPr lang="en-GB" dirty="0" err="1"/>
              <a:t>Guimcho-Mudo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FD82650-FA76-A492-71AD-DA0187BD2C12}"/>
              </a:ext>
            </a:extLst>
          </p:cNvPr>
          <p:cNvSpPr txBox="1"/>
          <p:nvPr/>
        </p:nvSpPr>
        <p:spPr>
          <a:xfrm>
            <a:off x="7830957" y="3770245"/>
            <a:ext cx="16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Philipp Muders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0C5A2EC-C0A5-E530-E86E-5CD93D8C123E}"/>
              </a:ext>
            </a:extLst>
          </p:cNvPr>
          <p:cNvSpPr txBox="1"/>
          <p:nvPr/>
        </p:nvSpPr>
        <p:spPr>
          <a:xfrm>
            <a:off x="9573537" y="376967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Saadet </a:t>
            </a:r>
            <a:r>
              <a:rPr lang="de-DE" dirty="0" err="1"/>
              <a:t>Ibrahimova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07DC5BC-C346-C64D-7239-A7D7E08F7ED8}"/>
              </a:ext>
            </a:extLst>
          </p:cNvPr>
          <p:cNvSpPr txBox="1"/>
          <p:nvPr/>
        </p:nvSpPr>
        <p:spPr>
          <a:xfrm>
            <a:off x="8798428" y="5686895"/>
            <a:ext cx="148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Marc Wieland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ECDAA54-53FF-BB55-2CE2-302C518DE323}"/>
              </a:ext>
            </a:extLst>
          </p:cNvPr>
          <p:cNvSpPr txBox="1"/>
          <p:nvPr/>
        </p:nvSpPr>
        <p:spPr>
          <a:xfrm>
            <a:off x="6772997" y="5686895"/>
            <a:ext cx="17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Kristiyan</a:t>
            </a:r>
            <a:r>
              <a:rPr lang="de-DE" dirty="0"/>
              <a:t> Ivanov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6636ADA-759B-B81C-1C7D-54E896391AC2}"/>
              </a:ext>
            </a:extLst>
          </p:cNvPr>
          <p:cNvSpPr txBox="1"/>
          <p:nvPr/>
        </p:nvSpPr>
        <p:spPr>
          <a:xfrm>
            <a:off x="4921983" y="568689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Nico Hofmann</a:t>
            </a:r>
          </a:p>
        </p:txBody>
      </p:sp>
    </p:spTree>
    <p:extLst>
      <p:ext uri="{BB962C8B-B14F-4D97-AF65-F5344CB8AC3E}">
        <p14:creationId xmlns:p14="http://schemas.microsoft.com/office/powerpoint/2010/main" val="169533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C4BCC-C48B-3E19-09FC-D9542247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der Lions Club?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4E128-82AE-D00D-65C6-2FD1EB61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Gründung 1917</a:t>
            </a:r>
          </a:p>
          <a:p>
            <a:r>
              <a:rPr lang="de-DE" dirty="0"/>
              <a:t>1.4 Mio. Mitglieder weltweit</a:t>
            </a:r>
          </a:p>
          <a:p>
            <a:r>
              <a:rPr lang="de-DE" dirty="0"/>
              <a:t>Service Club -&gt; Einsatz für das Wohl anderer</a:t>
            </a:r>
          </a:p>
          <a:p>
            <a:r>
              <a:rPr lang="de-DE" dirty="0"/>
              <a:t>Blindenhilfe, Umweltschutz, Jugendförderung &amp; Katastrophenhilfe</a:t>
            </a:r>
          </a:p>
          <a:p>
            <a:r>
              <a:rPr lang="de-DE" dirty="0"/>
              <a:t>Finanziert durch Spenden &amp; Mitgliedsbeiträge</a:t>
            </a:r>
          </a:p>
          <a:p>
            <a:r>
              <a:rPr lang="de-DE" dirty="0"/>
              <a:t>Motto: „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32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5" name="Content Placeholder 4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076BD548-D12F-DF51-BA6F-5935E425F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62" y="863600"/>
            <a:ext cx="2845152" cy="5121275"/>
          </a:xfrm>
        </p:spPr>
      </p:pic>
    </p:spTree>
    <p:extLst>
      <p:ext uri="{BB962C8B-B14F-4D97-AF65-F5344CB8AC3E}">
        <p14:creationId xmlns:p14="http://schemas.microsoft.com/office/powerpoint/2010/main" val="71066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F8081-BEE1-4002-4EFB-AFD88FB8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C73A888-C2A6-1280-428E-1CC2C98D5178}"/>
              </a:ext>
            </a:extLst>
          </p:cNvPr>
          <p:cNvSpPr txBox="1">
            <a:spLocks/>
          </p:cNvSpPr>
          <p:nvPr/>
        </p:nvSpPr>
        <p:spPr>
          <a:xfrm>
            <a:off x="3869268" y="864108"/>
            <a:ext cx="7315200" cy="59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DABADFD-703B-A73C-C732-75BC12142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18" y="1459345"/>
            <a:ext cx="3416299" cy="398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5816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2">
      <a:dk1>
        <a:srgbClr val="000000"/>
      </a:dk1>
      <a:lt1>
        <a:srgbClr val="FFFFFF"/>
      </a:lt1>
      <a:dk2>
        <a:srgbClr val="EBB700"/>
      </a:dk2>
      <a:lt2>
        <a:srgbClr val="EBB700"/>
      </a:lt2>
      <a:accent1>
        <a:srgbClr val="00338D"/>
      </a:accent1>
      <a:accent2>
        <a:srgbClr val="EBB700"/>
      </a:accent2>
      <a:accent3>
        <a:srgbClr val="00AB68"/>
      </a:accent3>
      <a:accent4>
        <a:srgbClr val="FF5B35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{61852470-C037-BB48-AFF1-D416A7EDF89A}tf10001124_mac</Template>
  <TotalTime>1148</TotalTime>
  <Words>87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Corbel</vt:lpstr>
      <vt:lpstr>Wingdings 2</vt:lpstr>
      <vt:lpstr>Frame</vt:lpstr>
      <vt:lpstr>Team Lions</vt:lpstr>
      <vt:lpstr>Gliederung</vt:lpstr>
      <vt:lpstr>Team</vt:lpstr>
      <vt:lpstr>Was ist der Lions Club?</vt:lpstr>
      <vt:lpstr>Demo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Lions</dc:title>
  <dc:creator>Marc-Marvin Wieland</dc:creator>
  <cp:lastModifiedBy>Marc-Marvin Wieland</cp:lastModifiedBy>
  <cp:revision>7</cp:revision>
  <dcterms:created xsi:type="dcterms:W3CDTF">2023-03-26T15:54:09Z</dcterms:created>
  <dcterms:modified xsi:type="dcterms:W3CDTF">2023-03-28T09:24:25Z</dcterms:modified>
</cp:coreProperties>
</file>